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
<Relationships  xmlns="http://schemas.openxmlformats.org/package/2006/relationships">
<Relationship Id="rId3" Type="http://schemas.openxmlformats.org/officeDocument/2006/relationships/tags" Target="tags/tag1.xml"/>
<Relationship Id="rId4" Type="http://schemas.openxmlformats.org/officeDocument/2006/relationships/presProps" Target="presProps.xml"/>
<Relationship Id="rId5" Type="http://schemas.openxmlformats.org/officeDocument/2006/relationships/viewProps" Target="viewProps.xml"/>
<Relationship Id="rId6" Type="http://schemas.openxmlformats.org/officeDocument/2006/relationships/theme" Target="theme/theme1.xml"/>
<Relationship Id="rId7" Type="http://schemas.openxmlformats.org/officeDocument/2006/relationships/tableStyles" Target="tableStyles.xml"/>
<Relationship Id="rId1" Type="http://schemas.openxmlformats.org/officeDocument/2006/relationships/slideMaster" Target="slideMasters/slideMaster1.xml"/>
<Relationship Id="rId2" Type="http://schemas.openxmlformats.org/officeDocument/2006/relationships/printerSettings" Target="printerSettings/printerSettings1.bin"/>
<Relationship Id="rId8" Type="http://schemas.openxmlformats.org/officeDocument/2006/relationships/slide" Target="slides/slide1.xml"/>
</Relationships>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2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</a:tblGrid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Model 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Model 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(Intercept)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324.082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278.515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(27.433)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(55.415)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mpg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-8.830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-9.985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(1.310)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(1.792)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drat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19.126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(20.198)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Num.Obs.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R2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0.602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0.614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R2 Adj.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0.589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0.588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AIC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336.9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337.9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BIC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341.3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343.7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F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45.460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23.100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RMSE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42.55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41.91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vincent</cp:lastModifiedBy>
  <cp:revision>3</cp:revision>
  <dcterms:created xsi:type="dcterms:W3CDTF">2017-02-13T16:18:36Z</dcterms:created>
  <dcterms:modified xsi:type="dcterms:W3CDTF">2022-05-05T20:24:40Z</dcterms:modified>
  <cp:category/>
</cp:coreProperties>
</file>