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Comments="0">
  <p:normalViewPr snapVertSplitter="1" vertBarState="minimized">
    <p:restoredLeft sz="34551" autoAdjust="0"/>
    <p:restoredTop sz="86369" autoAdjust="0"/>
  </p:normalViewPr>
  <p:slideViewPr>
    <p:cSldViewPr snapToObjects="1">
      <p:cViewPr varScale="1">
        <p:scale>
          <a:sx n="161" d="100"/>
          <a:sy n="161" d="100"/>
        </p:scale>
        <p:origin x="-1984" y="-1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88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512B73-D692-994D-87F9-27A988DEA9B6}" type="datetimeFigureOut">
              <a:t>3/19/12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0DDCAE-3FF8-8243-AA65-2365C6017AFC}" type="slidenum"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52400" y="4231640"/>
          <a:ext cx="2362200" cy="148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04800"/>
                <a:gridCol w="381000"/>
                <a:gridCol w="685800"/>
                <a:gridCol w="533400"/>
                <a:gridCol w="457200"/>
              </a:tblGrid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C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ID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TIME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WT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DV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70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8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C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71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4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72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52400" y="609600"/>
          <a:ext cx="2362200" cy="148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04800"/>
                <a:gridCol w="381000"/>
                <a:gridCol w="685800"/>
                <a:gridCol w="533400"/>
                <a:gridCol w="457200"/>
              </a:tblGrid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C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ID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TIME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WT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DV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70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8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C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71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4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72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7315200" y="838200"/>
          <a:ext cx="1371600" cy="1112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85800"/>
                <a:gridCol w="685800"/>
              </a:tblGrid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PRED</a:t>
                      </a:r>
                    </a:p>
                  </a:txBody>
                  <a:tcPr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ETA1</a:t>
                      </a:r>
                    </a:p>
                  </a:txBody>
                  <a:tcPr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.1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.1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6248400" y="4450080"/>
          <a:ext cx="2438400" cy="1112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1000"/>
                <a:gridCol w="685800"/>
                <a:gridCol w="685800"/>
                <a:gridCol w="685800"/>
              </a:tblGrid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ID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TIME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PRED</a:t>
                      </a:r>
                    </a:p>
                  </a:txBody>
                  <a:tcPr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ETA1</a:t>
                      </a:r>
                    </a:p>
                  </a:txBody>
                  <a:tcPr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.1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.1</a:t>
                      </a:r>
                    </a:p>
                  </a:txBody>
                  <a:tcPr/>
                </a:tc>
              </a:tr>
            </a:tbl>
          </a:graphicData>
        </a:graphic>
      </p:graphicFrame>
      <p:grpSp>
        <p:nvGrpSpPr>
          <p:cNvPr id="42" name="Group 41"/>
          <p:cNvGrpSpPr/>
          <p:nvPr/>
        </p:nvGrpSpPr>
        <p:grpSpPr>
          <a:xfrm>
            <a:off x="2667000" y="1143000"/>
            <a:ext cx="2057400" cy="838200"/>
            <a:chOff x="2667000" y="1143000"/>
            <a:chExt cx="2057400" cy="838200"/>
          </a:xfrm>
        </p:grpSpPr>
        <p:cxnSp>
          <p:nvCxnSpPr>
            <p:cNvPr id="11" name="Straight Arrow Connector 10"/>
            <p:cNvCxnSpPr/>
            <p:nvPr/>
          </p:nvCxnSpPr>
          <p:spPr>
            <a:xfrm>
              <a:off x="2667000" y="1143000"/>
              <a:ext cx="2057400" cy="304800"/>
            </a:xfrm>
            <a:prstGeom prst="straightConnector1">
              <a:avLst/>
            </a:prstGeom>
            <a:ln>
              <a:solidFill>
                <a:schemeClr val="accent2">
                  <a:lumMod val="75000"/>
                </a:schemeClr>
              </a:solidFill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Arrow Connector 17"/>
            <p:cNvCxnSpPr/>
            <p:nvPr/>
          </p:nvCxnSpPr>
          <p:spPr>
            <a:xfrm flipV="1">
              <a:off x="2667000" y="1828800"/>
              <a:ext cx="2057400" cy="152400"/>
            </a:xfrm>
            <a:prstGeom prst="straightConnector1">
              <a:avLst/>
            </a:prstGeom>
            <a:ln>
              <a:solidFill>
                <a:schemeClr val="accent2">
                  <a:lumMod val="75000"/>
                </a:schemeClr>
              </a:solidFill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TextBox 19"/>
            <p:cNvSpPr txBox="1"/>
            <p:nvPr/>
          </p:nvSpPr>
          <p:spPr>
            <a:xfrm>
              <a:off x="3085981" y="1415534"/>
              <a:ext cx="80021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>
                  <a:solidFill>
                    <a:schemeClr val="accent2">
                      <a:lumMod val="75000"/>
                    </a:schemeClr>
                  </a:solidFill>
                </a:rPr>
                <a:t>subset</a:t>
              </a:r>
            </a:p>
          </p:txBody>
        </p:sp>
      </p:grpSp>
      <p:grpSp>
        <p:nvGrpSpPr>
          <p:cNvPr id="45" name="Group 44"/>
          <p:cNvGrpSpPr/>
          <p:nvPr/>
        </p:nvGrpSpPr>
        <p:grpSpPr>
          <a:xfrm>
            <a:off x="4038600" y="4724400"/>
            <a:ext cx="2057401" cy="838200"/>
            <a:chOff x="4038600" y="4724400"/>
            <a:chExt cx="2057401" cy="838200"/>
          </a:xfrm>
        </p:grpSpPr>
        <p:cxnSp>
          <p:nvCxnSpPr>
            <p:cNvPr id="21" name="Straight Arrow Connector 20"/>
            <p:cNvCxnSpPr/>
            <p:nvPr/>
          </p:nvCxnSpPr>
          <p:spPr>
            <a:xfrm rot="10800000">
              <a:off x="4038600" y="4724400"/>
              <a:ext cx="2057400" cy="228600"/>
            </a:xfrm>
            <a:prstGeom prst="straightConnector1">
              <a:avLst/>
            </a:prstGeom>
            <a:ln>
              <a:solidFill>
                <a:schemeClr val="accent2">
                  <a:lumMod val="75000"/>
                </a:schemeClr>
              </a:solidFill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Arrow Connector 23"/>
            <p:cNvCxnSpPr/>
            <p:nvPr/>
          </p:nvCxnSpPr>
          <p:spPr>
            <a:xfrm rot="10800000" flipV="1">
              <a:off x="4038600" y="5334000"/>
              <a:ext cx="2057401" cy="228600"/>
            </a:xfrm>
            <a:prstGeom prst="straightConnector1">
              <a:avLst/>
            </a:prstGeom>
            <a:ln>
              <a:solidFill>
                <a:schemeClr val="accent2">
                  <a:lumMod val="75000"/>
                </a:schemeClr>
              </a:solidFill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TextBox 25"/>
            <p:cNvSpPr txBox="1"/>
            <p:nvPr/>
          </p:nvSpPr>
          <p:spPr>
            <a:xfrm>
              <a:off x="4533781" y="4964668"/>
              <a:ext cx="99257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>
                  <a:solidFill>
                    <a:schemeClr val="accent2">
                      <a:lumMod val="75000"/>
                    </a:schemeClr>
                  </a:solidFill>
                </a:rPr>
                <a:t>superset</a:t>
              </a:r>
            </a:p>
          </p:txBody>
        </p:sp>
      </p:grpSp>
      <p:grpSp>
        <p:nvGrpSpPr>
          <p:cNvPr id="41" name="Group 40"/>
          <p:cNvGrpSpPr/>
          <p:nvPr/>
        </p:nvGrpSpPr>
        <p:grpSpPr>
          <a:xfrm>
            <a:off x="2895600" y="2438400"/>
            <a:ext cx="2971800" cy="1828800"/>
            <a:chOff x="2895600" y="2438400"/>
            <a:chExt cx="2971800" cy="1828800"/>
          </a:xfrm>
        </p:grpSpPr>
        <p:cxnSp>
          <p:nvCxnSpPr>
            <p:cNvPr id="35" name="Straight Arrow Connector 34"/>
            <p:cNvCxnSpPr/>
            <p:nvPr/>
          </p:nvCxnSpPr>
          <p:spPr>
            <a:xfrm>
              <a:off x="2895600" y="2438400"/>
              <a:ext cx="2971800" cy="1828800"/>
            </a:xfrm>
            <a:prstGeom prst="straightConnector1">
              <a:avLst/>
            </a:prstGeom>
            <a:ln w="50800">
              <a:solidFill>
                <a:schemeClr val="bg1">
                  <a:lumMod val="50000"/>
                </a:schemeClr>
              </a:solidFill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40" name="TextBox 39"/>
            <p:cNvSpPr txBox="1"/>
            <p:nvPr/>
          </p:nvSpPr>
          <p:spPr>
            <a:xfrm rot="1888272">
              <a:off x="3950116" y="3014383"/>
              <a:ext cx="114293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>
                  <a:solidFill>
                    <a:schemeClr val="bg1">
                      <a:lumMod val="50000"/>
                    </a:schemeClr>
                  </a:solidFill>
                </a:rPr>
                <a:t>NONMEM</a:t>
              </a:r>
            </a:p>
          </p:txBody>
        </p:sp>
      </p:grpSp>
      <p:grpSp>
        <p:nvGrpSpPr>
          <p:cNvPr id="50" name="Group 49"/>
          <p:cNvGrpSpPr/>
          <p:nvPr/>
        </p:nvGrpSpPr>
        <p:grpSpPr>
          <a:xfrm>
            <a:off x="7239000" y="2132012"/>
            <a:ext cx="1600200" cy="2136776"/>
            <a:chOff x="7239000" y="2132012"/>
            <a:chExt cx="1600200" cy="2136776"/>
          </a:xfrm>
        </p:grpSpPr>
        <p:grpSp>
          <p:nvGrpSpPr>
            <p:cNvPr id="44" name="Group 43"/>
            <p:cNvGrpSpPr/>
            <p:nvPr/>
          </p:nvGrpSpPr>
          <p:grpSpPr>
            <a:xfrm>
              <a:off x="7239000" y="2132012"/>
              <a:ext cx="1600200" cy="2136776"/>
              <a:chOff x="7239000" y="2132012"/>
              <a:chExt cx="1600200" cy="2136776"/>
            </a:xfrm>
            <a:solidFill>
              <a:schemeClr val="accent3">
                <a:lumMod val="40000"/>
                <a:lumOff val="60000"/>
              </a:schemeClr>
            </a:solidFill>
          </p:grpSpPr>
          <p:cxnSp>
            <p:nvCxnSpPr>
              <p:cNvPr id="28" name="Straight Connector 27"/>
              <p:cNvCxnSpPr/>
              <p:nvPr/>
            </p:nvCxnSpPr>
            <p:spPr>
              <a:xfrm>
                <a:off x="7315200" y="4267200"/>
                <a:ext cx="1371600" cy="1588"/>
              </a:xfrm>
              <a:prstGeom prst="line">
                <a:avLst/>
              </a:prstGeom>
              <a:grpFill/>
              <a:ln>
                <a:solidFill>
                  <a:schemeClr val="accent3">
                    <a:lumMod val="40000"/>
                    <a:lumOff val="6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>
              <a:xfrm>
                <a:off x="7315200" y="2132012"/>
                <a:ext cx="1371600" cy="1588"/>
              </a:xfrm>
              <a:prstGeom prst="line">
                <a:avLst/>
              </a:prstGeom>
              <a:grpFill/>
              <a:ln>
                <a:solidFill>
                  <a:schemeClr val="accent3">
                    <a:lumMod val="40000"/>
                    <a:lumOff val="6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4" name="Up Arrow 33"/>
              <p:cNvSpPr/>
              <p:nvPr/>
            </p:nvSpPr>
            <p:spPr>
              <a:xfrm>
                <a:off x="7239000" y="2133600"/>
                <a:ext cx="1600200" cy="2135188"/>
              </a:xfrm>
              <a:prstGeom prst="upArrow">
                <a:avLst/>
              </a:prstGeom>
              <a:grpFill/>
              <a:ln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TextBox 46"/>
            <p:cNvSpPr txBox="1"/>
            <p:nvPr/>
          </p:nvSpPr>
          <p:spPr>
            <a:xfrm rot="5400000">
              <a:off x="7531512" y="3124200"/>
              <a:ext cx="102684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/>
                <a:t>verbatim</a:t>
              </a:r>
            </a:p>
          </p:txBody>
        </p:sp>
      </p:grpSp>
      <p:grpSp>
        <p:nvGrpSpPr>
          <p:cNvPr id="49" name="Group 48"/>
          <p:cNvGrpSpPr/>
          <p:nvPr/>
        </p:nvGrpSpPr>
        <p:grpSpPr>
          <a:xfrm>
            <a:off x="152400" y="2284412"/>
            <a:ext cx="2362200" cy="1755776"/>
            <a:chOff x="152400" y="2284412"/>
            <a:chExt cx="2362200" cy="1755776"/>
          </a:xfrm>
        </p:grpSpPr>
        <p:grpSp>
          <p:nvGrpSpPr>
            <p:cNvPr id="43" name="Group 42"/>
            <p:cNvGrpSpPr/>
            <p:nvPr/>
          </p:nvGrpSpPr>
          <p:grpSpPr>
            <a:xfrm>
              <a:off x="152400" y="2284412"/>
              <a:ext cx="2362200" cy="1755776"/>
              <a:chOff x="152400" y="2284412"/>
              <a:chExt cx="2362200" cy="1755776"/>
            </a:xfrm>
            <a:solidFill>
              <a:schemeClr val="tx2">
                <a:lumMod val="20000"/>
                <a:lumOff val="80000"/>
              </a:schemeClr>
            </a:solidFill>
          </p:grpSpPr>
          <p:cxnSp>
            <p:nvCxnSpPr>
              <p:cNvPr id="30" name="Straight Connector 29"/>
              <p:cNvCxnSpPr/>
              <p:nvPr/>
            </p:nvCxnSpPr>
            <p:spPr>
              <a:xfrm>
                <a:off x="152400" y="4038600"/>
                <a:ext cx="2362200" cy="1588"/>
              </a:xfrm>
              <a:prstGeom prst="line">
                <a:avLst/>
              </a:prstGeom>
              <a:grpFill/>
              <a:ln>
                <a:solidFill>
                  <a:schemeClr val="tx2">
                    <a:lumMod val="20000"/>
                    <a:lumOff val="8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31"/>
              <p:cNvCxnSpPr/>
              <p:nvPr/>
            </p:nvCxnSpPr>
            <p:spPr>
              <a:xfrm>
                <a:off x="152400" y="2284412"/>
                <a:ext cx="2362200" cy="1588"/>
              </a:xfrm>
              <a:prstGeom prst="line">
                <a:avLst/>
              </a:prstGeom>
              <a:grpFill/>
              <a:ln>
                <a:solidFill>
                  <a:schemeClr val="tx2">
                    <a:lumMod val="20000"/>
                    <a:lumOff val="8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3" name="Up Arrow 32"/>
              <p:cNvSpPr/>
              <p:nvPr/>
            </p:nvSpPr>
            <p:spPr>
              <a:xfrm flipV="1">
                <a:off x="533400" y="2286000"/>
                <a:ext cx="1600200" cy="1752600"/>
              </a:xfrm>
              <a:prstGeom prst="upArrow">
                <a:avLst/>
              </a:prstGeom>
              <a:grpFill/>
              <a:ln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8" name="TextBox 47"/>
            <p:cNvSpPr txBox="1"/>
            <p:nvPr/>
          </p:nvSpPr>
          <p:spPr>
            <a:xfrm rot="16200000">
              <a:off x="814244" y="2883312"/>
              <a:ext cx="102684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/>
                <a:t>verbatim</a:t>
              </a:r>
            </a:p>
          </p:txBody>
        </p:sp>
      </p:grpSp>
      <p:graphicFrame>
        <p:nvGraphicFramePr>
          <p:cNvPr id="51" name="Table 50"/>
          <p:cNvGraphicFramePr>
            <a:graphicFrameLocks noGrp="1"/>
          </p:cNvGraphicFramePr>
          <p:nvPr/>
        </p:nvGraphicFramePr>
        <p:xfrm>
          <a:off x="4953000" y="838200"/>
          <a:ext cx="2362200" cy="1112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04800"/>
                <a:gridCol w="381000"/>
                <a:gridCol w="685800"/>
                <a:gridCol w="533400"/>
                <a:gridCol w="457200"/>
              </a:tblGrid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C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ID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TIME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WT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DV</a:t>
                      </a: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70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8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72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1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2" name="Table 51"/>
          <p:cNvGraphicFramePr>
            <a:graphicFrameLocks noGrp="1"/>
          </p:cNvGraphicFramePr>
          <p:nvPr/>
        </p:nvGraphicFramePr>
        <p:xfrm>
          <a:off x="2514600" y="4231640"/>
          <a:ext cx="1371600" cy="148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85800"/>
                <a:gridCol w="685800"/>
              </a:tblGrid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PRED</a:t>
                      </a:r>
                    </a:p>
                  </a:txBody>
                  <a:tcPr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ETA1</a:t>
                      </a:r>
                    </a:p>
                  </a:txBody>
                  <a:tcPr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.1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NA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NA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/>
                        <a:t>.1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81</TotalTime>
  <Words>92</Words>
  <Application>Microsoft Macintosh PowerPoint</Application>
  <PresentationFormat>On-screen Show (4:3)</PresentationFormat>
  <Paragraphs>86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Metrum Research Group, LLC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Timothy Bergsma</dc:creator>
  <cp:lastModifiedBy>Timothy Bergsma</cp:lastModifiedBy>
  <cp:revision>2</cp:revision>
  <dcterms:created xsi:type="dcterms:W3CDTF">2012-03-19T18:20:20Z</dcterms:created>
  <dcterms:modified xsi:type="dcterms:W3CDTF">2012-03-19T19:41:40Z</dcterms:modified>
</cp:coreProperties>
</file>

<file path=docProps/thumbnail.jpeg>
</file>